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3E39AB23-E61E-4B24-B533-42171D84BF0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A8C83D31-65E4-499A-ADC4-E907560D8D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 unexpected, sudden death of a child under age 1 in which an autopsy does not show an explainable cause of death.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Sudden Infant Death Syndrome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75913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Parts of Respiratory System Affected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Entire respiratory system stops working due to infants sudden stop of breathing during sleep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19399"/>
            <a:ext cx="47625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693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Cause of Condition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cause of SIDS is unknown; however, many doctors now believe that SIDS is caused by several factors including: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Problems with the baby’s ability to wake up (sleep arousal)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Inability for the baby’s body to detect a build up of carbon dioxide in the blood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114800"/>
            <a:ext cx="2286000" cy="258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15671"/>
            <a:ext cx="2860964" cy="2284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83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Therapy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If baby is not moving or breathing, begin CPR and call 911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745" y="3505200"/>
            <a:ext cx="267238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236" y="2667000"/>
            <a:ext cx="3124200" cy="2161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13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Prevention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Always put baby to sleep on back</a:t>
            </a:r>
          </a:p>
          <a:p>
            <a:r>
              <a:rPr lang="en-US" sz="2800" dirty="0" smtClean="0"/>
              <a:t>Only put them to sleep in a crib</a:t>
            </a:r>
          </a:p>
          <a:p>
            <a:r>
              <a:rPr lang="en-US" sz="2800" dirty="0" smtClean="0"/>
              <a:t>Avoid soft bedding materials</a:t>
            </a:r>
          </a:p>
          <a:p>
            <a:r>
              <a:rPr lang="en-US" sz="2800" dirty="0" smtClean="0"/>
              <a:t>Make sure room temperature is not too hot</a:t>
            </a:r>
          </a:p>
          <a:p>
            <a:r>
              <a:rPr lang="en-US" sz="2800" dirty="0" smtClean="0"/>
              <a:t>Offer baby a pacifier when going to sleep</a:t>
            </a:r>
          </a:p>
          <a:p>
            <a:r>
              <a:rPr lang="en-US" sz="2800" dirty="0" smtClean="0"/>
              <a:t>Keep baby in a smoke-free environment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143000"/>
            <a:ext cx="2667000" cy="1739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336473"/>
            <a:ext cx="2133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336473"/>
            <a:ext cx="21526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67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Recovery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There has been no known cases of recovery from SIDS</a:t>
            </a:r>
          </a:p>
          <a:p>
            <a:r>
              <a:rPr lang="en-US" sz="2800" dirty="0" smtClean="0"/>
              <a:t>Autopsy results are not able to confirm a cause of death, but help add to existing knowledge about SIDS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733800"/>
            <a:ext cx="2368261" cy="2540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733800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76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57</TotalTime>
  <Words>187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Soho</vt:lpstr>
      <vt:lpstr>Sudden Infant Death Syndrome</vt:lpstr>
      <vt:lpstr>Parts of Respiratory System Affected</vt:lpstr>
      <vt:lpstr>Cause of Condition</vt:lpstr>
      <vt:lpstr>Therapy</vt:lpstr>
      <vt:lpstr>Prevention</vt:lpstr>
      <vt:lpstr>Recovery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Sudden Infant Death Syndrome</dc:title>
  <dc:creator>BRIANA M BAIN (073)</dc:creator>
  <cp:lastModifiedBy>BRIANA M BAIN (073)</cp:lastModifiedBy>
  <cp:revision>9</cp:revision>
  <dcterms:created xsi:type="dcterms:W3CDTF">2012-02-03T12:26:28Z</dcterms:created>
  <dcterms:modified xsi:type="dcterms:W3CDTF">2012-02-03T13:23:42Z</dcterms:modified>
</cp:coreProperties>
</file>